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72" r:id="rId12"/>
    <p:sldId id="268" r:id="rId13"/>
    <p:sldId id="269" r:id="rId14"/>
    <p:sldId id="270" r:id="rId15"/>
    <p:sldId id="271" r:id="rId16"/>
    <p:sldId id="273" r:id="rId17"/>
    <p:sldId id="274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9" autoAdjust="0"/>
    <p:restoredTop sz="94660"/>
  </p:normalViewPr>
  <p:slideViewPr>
    <p:cSldViewPr>
      <p:cViewPr>
        <p:scale>
          <a:sx n="84" d="100"/>
          <a:sy n="84" d="100"/>
        </p:scale>
        <p:origin x="-33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BA1E7-DEFB-4082-B6D7-D5005FE8A411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18D74-EACB-42EB-808F-F6FA31126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D74-EACB-42EB-808F-F6FA311269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EFA2-569A-4EFD-A015-8BC5AD0434D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75A0-66A6-43EA-84A6-14BC803B3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EFA2-569A-4EFD-A015-8BC5AD0434D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75A0-66A6-43EA-84A6-14BC803B3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EFA2-569A-4EFD-A015-8BC5AD0434D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75A0-66A6-43EA-84A6-14BC803B3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EFA2-569A-4EFD-A015-8BC5AD0434D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75A0-66A6-43EA-84A6-14BC803B3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EFA2-569A-4EFD-A015-8BC5AD0434D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75A0-66A6-43EA-84A6-14BC803B3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EFA2-569A-4EFD-A015-8BC5AD0434D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75A0-66A6-43EA-84A6-14BC803B3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EFA2-569A-4EFD-A015-8BC5AD0434D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75A0-66A6-43EA-84A6-14BC803B3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EFA2-569A-4EFD-A015-8BC5AD0434D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75A0-66A6-43EA-84A6-14BC803B3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EFA2-569A-4EFD-A015-8BC5AD0434D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75A0-66A6-43EA-84A6-14BC803B3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EFA2-569A-4EFD-A015-8BC5AD0434D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75A0-66A6-43EA-84A6-14BC803B3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EFA2-569A-4EFD-A015-8BC5AD0434D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75A0-66A6-43EA-84A6-14BC803B3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1EFA2-569A-4EFD-A015-8BC5AD0434D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75A0-66A6-43EA-84A6-14BC803B3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Использование икт как средство развития лексико-грамматических категорий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Игра-путешествие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"</a:t>
            </a:r>
            <a:r>
              <a:rPr lang="ru-RU" sz="3600" b="1" dirty="0" smtClean="0">
                <a:solidFill>
                  <a:srgbClr val="0070C0"/>
                </a:solidFill>
              </a:rPr>
              <a:t>К себе в гости"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Сахар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сахар</a:t>
            </a:r>
            <a:r>
              <a:rPr lang="ru-RU" dirty="0" smtClean="0"/>
              <a:t>ок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сахар</a:t>
            </a:r>
            <a:r>
              <a:rPr lang="ru-RU" dirty="0" smtClean="0"/>
              <a:t>ный по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саха</a:t>
            </a:r>
            <a:r>
              <a:rPr lang="ru-RU" dirty="0" smtClean="0"/>
              <a:t>рить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сахар</a:t>
            </a:r>
            <a:r>
              <a:rPr lang="ru-RU" dirty="0" smtClean="0"/>
              <a:t>ница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24081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14818"/>
            <a:ext cx="2983274" cy="193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https://im0-tub-ru.yandex.net/i?id=08d15fd50b8ab6fce4749052f473dd56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357694"/>
            <a:ext cx="2424741" cy="1949897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45550" y="8072470"/>
            <a:ext cx="21993192" cy="177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Содержимое 12" descr="C:\Documents and Settings\Администратор\Рабочий стол\marmelad-sladost-sakhar.jpg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785926"/>
            <a:ext cx="2682515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Я попил чай и моё  </a:t>
            </a:r>
            <a:r>
              <a:rPr lang="ru-RU" sz="3600" b="1" dirty="0" err="1" smtClean="0">
                <a:solidFill>
                  <a:srgbClr val="C00000"/>
                </a:solidFill>
              </a:rPr>
              <a:t>настроение</a:t>
            </a:r>
            <a:r>
              <a:rPr lang="ru-RU" dirty="0" err="1" smtClean="0">
                <a:solidFill>
                  <a:srgbClr val="C00000"/>
                </a:solidFill>
              </a:rPr>
              <a:t>...</a:t>
            </a:r>
            <a:r>
              <a:rPr lang="ru-RU" sz="3600" b="1" dirty="0" err="1" smtClean="0">
                <a:solidFill>
                  <a:srgbClr val="C00000"/>
                </a:solidFill>
              </a:rPr>
              <a:t>пора</a:t>
            </a:r>
            <a:r>
              <a:rPr lang="ru-RU" sz="3600" b="1" dirty="0" smtClean="0">
                <a:solidFill>
                  <a:srgbClr val="C00000"/>
                </a:solidFill>
              </a:rPr>
              <a:t> поиграть! </a:t>
            </a:r>
            <a:r>
              <a:rPr lang="ru-RU" sz="1800" dirty="0" smtClean="0">
                <a:solidFill>
                  <a:srgbClr val="C00000"/>
                </a:solidFill>
              </a:rPr>
              <a:t>(эмоциональный словарь: отличное, задорное, задумчивое, грустное .)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Documents and Settings\Администратор\Рабочий стол\рад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393280" cy="162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4540029_lar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928802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health4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214554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7cb60968b2020619fc0104b6ed9fec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71942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хааа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071942"/>
            <a:ext cx="2093810" cy="214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58204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Развитие слоговой структуры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(по часовой стрелке ведем  взглядом по линии фигур, делим слова на </a:t>
            </a:r>
            <a:r>
              <a:rPr lang="ru-RU" sz="1800" b="1" dirty="0" smtClean="0">
                <a:solidFill>
                  <a:srgbClr val="0070C0"/>
                </a:solidFill>
              </a:rPr>
              <a:t>слоги, есть способ деления на слоги по движения)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543956" cy="5054617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Печь   </a:t>
            </a:r>
            <a:r>
              <a:rPr lang="ru-RU" b="1" dirty="0" err="1" smtClean="0"/>
              <a:t>печ-ник</a:t>
            </a:r>
            <a:r>
              <a:rPr lang="ru-RU" b="1" dirty="0" smtClean="0"/>
              <a:t>    </a:t>
            </a:r>
            <a:r>
              <a:rPr lang="ru-RU" b="1" dirty="0" err="1" smtClean="0"/>
              <a:t>печ-ка</a:t>
            </a:r>
            <a:r>
              <a:rPr lang="ru-RU" b="1" dirty="0" smtClean="0"/>
              <a:t>     </a:t>
            </a:r>
            <a:r>
              <a:rPr lang="ru-RU" b="1" dirty="0" err="1" smtClean="0"/>
              <a:t>вы-печ-ка</a:t>
            </a:r>
            <a:r>
              <a:rPr lang="ru-RU" b="1" dirty="0" smtClean="0"/>
              <a:t>   </a:t>
            </a:r>
            <a:r>
              <a:rPr lang="ru-RU" b="1" dirty="0" err="1" smtClean="0"/>
              <a:t>печ-на-я</a:t>
            </a:r>
            <a:r>
              <a:rPr lang="ru-RU" b="1" dirty="0" smtClean="0"/>
              <a:t> </a:t>
            </a:r>
            <a:r>
              <a:rPr lang="ru-RU" b="1" dirty="0" err="1" smtClean="0"/>
              <a:t>за-печ-ный</a:t>
            </a:r>
            <a:r>
              <a:rPr lang="ru-RU" b="1" dirty="0" smtClean="0"/>
              <a:t>          </a:t>
            </a:r>
            <a:r>
              <a:rPr lang="ru-RU" b="1" dirty="0" err="1" smtClean="0"/>
              <a:t>за-пе-чё-на</a:t>
            </a:r>
            <a:r>
              <a:rPr lang="ru-RU" b="1" dirty="0" smtClean="0"/>
              <a:t>- 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4286256"/>
            <a:ext cx="128588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714744" y="2714620"/>
            <a:ext cx="1285884" cy="1214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7000892" y="2714620"/>
            <a:ext cx="1245872" cy="128588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500034" y="2714620"/>
            <a:ext cx="1214446" cy="1184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1785918" y="4286256"/>
            <a:ext cx="1200152" cy="11287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C:\Documents and Settings\Администратор\Рабочий стол\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0451">
            <a:off x="607285" y="3852832"/>
            <a:ext cx="550245" cy="34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Администратор\Рабочий стол\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83396">
            <a:off x="1860599" y="5437351"/>
            <a:ext cx="550245" cy="34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Администратор\Рабочий стол\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83396">
            <a:off x="4860996" y="5151599"/>
            <a:ext cx="550245" cy="34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Примерочная</a:t>
            </a:r>
            <a:r>
              <a:rPr lang="ru-RU" sz="2000" b="1" dirty="0" smtClean="0">
                <a:solidFill>
                  <a:srgbClr val="0070C0"/>
                </a:solidFill>
              </a:rPr>
              <a:t>(надевать что-то, одеть кого-то; мама наденет юбку  и …….., оденем платье кошке и ……)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C:\Documents and Settings\Администратор\Рабочий стол\m1000x1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214422"/>
            <a:ext cx="1512796" cy="110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depositphotos_7601306-stock-photo-puppeteer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714620"/>
            <a:ext cx="1190188" cy="83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1000108"/>
          <a:ext cx="8358247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650"/>
                <a:gridCol w="1483460"/>
                <a:gridCol w="1488360"/>
                <a:gridCol w="1857388"/>
                <a:gridCol w="1857389"/>
              </a:tblGrid>
              <a:tr h="1140146">
                <a:tc>
                  <a:txBody>
                    <a:bodyPr/>
                    <a:lstStyle/>
                    <a:p>
                      <a:r>
                        <a:rPr lang="ru-RU" dirty="0" smtClean="0"/>
                        <a:t>Вертикаль и горизонталь по вашему замыслу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55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55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55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C:\Documents and Settings\Администратор\Рабочий стол\depositphotos_72840157-stock-illustration-cartoon-mother-with-litle-gir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071546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Администратор\Рабочий стол\m1000x1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142984"/>
            <a:ext cx="1214446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Администратор\Рабочий стол\depositphotos_7601306-stock-photo-puppeteer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142984"/>
            <a:ext cx="11901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Администратор\Рабочий стол\istockphoto-473528394-612x6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142984"/>
            <a:ext cx="704850" cy="92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Администратор\Рабочий стол\воронуш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1142984"/>
            <a:ext cx="75544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Администратор\Рабочий стол\plate-18-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2214554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Администратор\Рабочий стол\брю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00" y="5429264"/>
            <a:ext cx="1109662" cy="107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Documents and Settings\Администратор\Рабочий стол\HTB13P8CGXXXXXX0XpXXq6xXFXXXI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046911">
            <a:off x="792551" y="3499869"/>
            <a:ext cx="1057275" cy="7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Администратор\Рабочий стол\юю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786" y="4429132"/>
            <a:ext cx="1216635" cy="79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Администратор\Рабочий стол\i.jpg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2285992"/>
            <a:ext cx="928694" cy="91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По образцу:  Котенок под деревом. Котенок над деревом. </a:t>
            </a:r>
            <a:br>
              <a:rPr lang="ru-RU" sz="2000" dirty="0" smtClean="0"/>
            </a:br>
            <a:r>
              <a:rPr lang="ru-RU" sz="2000" i="1" dirty="0" smtClean="0"/>
              <a:t>Как так получилось?  </a:t>
            </a:r>
            <a:r>
              <a:rPr lang="ru-RU" sz="2000" dirty="0" smtClean="0"/>
              <a:t>Дерево под котенком. Дерево над котенком .</a:t>
            </a:r>
            <a:br>
              <a:rPr lang="ru-RU" sz="2000" dirty="0" smtClean="0"/>
            </a:br>
            <a:r>
              <a:rPr lang="ru-RU" sz="2000" i="1" dirty="0" smtClean="0"/>
              <a:t>Так возможно? </a:t>
            </a:r>
            <a:r>
              <a:rPr lang="ru-RU" sz="2000" dirty="0" smtClean="0"/>
              <a:t>Да, когда…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29600" cy="504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328734">
                <a:tc>
                  <a:txBody>
                    <a:bodyPr/>
                    <a:lstStyle/>
                    <a:p>
                      <a:r>
                        <a:rPr lang="ru-RU" dirty="0" smtClean="0"/>
                        <a:t>Вертикаль и горизонталь по вашему замыслу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733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Documents and Settings\Администратор\Рабочий стол\ззз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736"/>
            <a:ext cx="1085632" cy="101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табер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114428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rintonic.ru/uploads/images/2016/04/04/img_5702bb76f11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73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wpid-kartinki_kotyata_s_cvetam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786058"/>
            <a:ext cx="121962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Рабочий стол\s12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929066"/>
            <a:ext cx="1363667" cy="9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Администратор\Рабочий стол\пеппи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143512"/>
            <a:ext cx="1466289" cy="9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2928934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4929190" y="4000504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собака?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соб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732084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C000"/>
                </a:solidFill>
              </a:rPr>
              <a:t>Прятки: 1,2,3,4,5, я иду искать!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1942"/>
            <a:ext cx="1973292" cy="226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85860"/>
            <a:ext cx="2786082" cy="185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3279766" cy="18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2327" y="4000504"/>
            <a:ext cx="2253137" cy="184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357562"/>
            <a:ext cx="2571768" cy="313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 свидания!   Пока!     До встречи! </a:t>
            </a:r>
            <a:br>
              <a:rPr lang="ru-RU" dirty="0" smtClean="0"/>
            </a:br>
            <a:r>
              <a:rPr lang="ru-RU" sz="2800" dirty="0" smtClean="0"/>
              <a:t>С каждым по-разному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714884"/>
            <a:ext cx="3077684" cy="161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1" y="2143116"/>
            <a:ext cx="311625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571612"/>
            <a:ext cx="333646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000504"/>
            <a:ext cx="30033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Звуки дома: 1развитие фонематического  восприятия</a:t>
            </a:r>
            <a:br>
              <a:rPr lang="ru-RU" sz="2400" dirty="0" smtClean="0"/>
            </a:br>
            <a:r>
              <a:rPr lang="ru-RU" sz="2400" dirty="0" smtClean="0"/>
              <a:t>2 развитие </a:t>
            </a:r>
            <a:r>
              <a:rPr lang="ru-RU" sz="2400" dirty="0"/>
              <a:t> </a:t>
            </a:r>
            <a:r>
              <a:rPr lang="ru-RU" sz="2400" dirty="0" smtClean="0"/>
              <a:t>словаря :</a:t>
            </a:r>
            <a:r>
              <a:rPr lang="ru-RU" sz="2000" dirty="0" smtClean="0"/>
              <a:t>дверь железная, шумная,  громкая, дверь деревянная , скрипучая, дверь новая, бесшумная 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357562"/>
            <a:ext cx="25484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://interiorspace.ru/photo/a4/a4465f795b467e6ef55c15777646b9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643050"/>
            <a:ext cx="1828767" cy="2285959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643050"/>
            <a:ext cx="1635152" cy="21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Чьи шаги</a:t>
            </a:r>
            <a:r>
              <a:rPr lang="ru-RU" sz="2000" dirty="0" smtClean="0"/>
              <a:t>: </a:t>
            </a:r>
            <a:br>
              <a:rPr lang="ru-RU" sz="2000" dirty="0" smtClean="0"/>
            </a:br>
            <a:r>
              <a:rPr lang="ru-RU" sz="2000" dirty="0" smtClean="0"/>
              <a:t>1развитие фонематического  восприятия </a:t>
            </a:r>
            <a:br>
              <a:rPr lang="ru-RU" sz="2000" dirty="0" smtClean="0"/>
            </a:br>
            <a:r>
              <a:rPr lang="ru-RU" sz="2000" dirty="0" smtClean="0"/>
              <a:t> 2развитие  словаря  и Л-Г.К :шаги мамы, мамины, бабушкины; </a:t>
            </a:r>
            <a:r>
              <a:rPr lang="ru-RU" sz="2000" dirty="0" err="1" smtClean="0"/>
              <a:t>родит.падеж:з</a:t>
            </a:r>
            <a:r>
              <a:rPr lang="ru-RU" sz="2000" dirty="0" smtClean="0"/>
              <a:t> </a:t>
            </a:r>
            <a:r>
              <a:rPr lang="ru-RU" sz="2000" dirty="0" err="1" smtClean="0"/>
              <a:t>вуки</a:t>
            </a:r>
            <a:r>
              <a:rPr lang="ru-RU" sz="2000" dirty="0" smtClean="0"/>
              <a:t> чего? туфель, ботинок, ботиночек, тапочек</a:t>
            </a:r>
            <a:br>
              <a:rPr lang="ru-RU" sz="2000" dirty="0" smtClean="0"/>
            </a:br>
            <a:r>
              <a:rPr lang="ru-RU" sz="2000" dirty="0" smtClean="0"/>
              <a:t>(топ- топ, шлеп-шлеп, тук-тук, шарк-шарк, </a:t>
            </a:r>
            <a:r>
              <a:rPr lang="ru-RU" sz="2000" dirty="0" err="1" smtClean="0"/>
              <a:t>чок-чок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>3Чьи шаги раздаются в твоем доме?</a:t>
            </a:r>
            <a:endParaRPr lang="ru-RU" sz="20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857884" y="2000240"/>
            <a:ext cx="2784005" cy="185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24384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1" name="AutoShape 9" descr="https://remontobuvi.org/wp-content/uploads/2017/03/klassicheskaya-muzhskaya-obuv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3" name="AutoShape 11" descr="https://remontobuvi.org/wp-content/uploads/2017/03/klassicheskaya-muzhskaya-obuv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285992"/>
            <a:ext cx="1833522" cy="183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6" name="AutoShape 14" descr="https://2019god.me/wp-content/uploads/2018/04/2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https://productcenter.ru/images/262285-tapochki-zhienskiie-biez-zadnika-1280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30972" y="11501494"/>
            <a:ext cx="2404946" cy="240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4046" y="11287180"/>
            <a:ext cx="2404946" cy="240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26446" y="11439580"/>
            <a:ext cx="2404946" cy="240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286256"/>
            <a:ext cx="3105137" cy="20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Рисунок 28" descr="C:\Documents and Settings\Администратор\Рабочий стол\tapochki-e144171538646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214818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Когда семья возвращается, мой дом оживает.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1развитие фонематического  восприятия «Узнай по звуку»</a:t>
            </a:r>
            <a:br>
              <a:rPr lang="ru-RU" sz="2000" dirty="0" smtClean="0"/>
            </a:br>
            <a:r>
              <a:rPr lang="ru-RU" sz="2000" dirty="0" smtClean="0"/>
              <a:t>Я слышу звук машинки  – машинка стирает мои брюки, мою майку,</a:t>
            </a:r>
            <a:br>
              <a:rPr lang="ru-RU" sz="2000" dirty="0" smtClean="0"/>
            </a:br>
            <a:r>
              <a:rPr lang="ru-RU" sz="2000" dirty="0" smtClean="0"/>
              <a:t> мое полотенце. Я слышу звук телевизора , ----бульканье чайника, -----шум воды, стук ложки в чашке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2139288" cy="24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57694"/>
            <a:ext cx="2144703" cy="214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Documents and Settings\Администратор\Рабочий стол\7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429132"/>
            <a:ext cx="298795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071678"/>
            <a:ext cx="2796898" cy="198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Documents and Settings\Администратор\Рабочий стол\s12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500570"/>
            <a:ext cx="2373314" cy="18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Продолжи предложение :</a:t>
            </a:r>
            <a:br>
              <a:rPr lang="ru-RU" sz="2000" dirty="0" smtClean="0"/>
            </a:br>
            <a:r>
              <a:rPr lang="ru-RU" sz="2000" dirty="0" smtClean="0"/>
              <a:t>белье стирается в </a:t>
            </a:r>
            <a:r>
              <a:rPr lang="ru-RU" sz="2000" dirty="0" smtClean="0"/>
              <a:t> </a:t>
            </a:r>
            <a:r>
              <a:rPr lang="ru-RU" sz="2000" dirty="0" smtClean="0"/>
              <a:t>чем? белье стирается </a:t>
            </a:r>
            <a:r>
              <a:rPr lang="ru-RU" sz="2000" dirty="0"/>
              <a:t>в</a:t>
            </a:r>
            <a:r>
              <a:rPr lang="ru-RU" sz="2000" dirty="0" smtClean="0"/>
              <a:t> машинках</a:t>
            </a:r>
            <a:br>
              <a:rPr lang="ru-RU" sz="2000" dirty="0" smtClean="0"/>
            </a:br>
            <a:r>
              <a:rPr lang="ru-RU" sz="2000" dirty="0" smtClean="0"/>
              <a:t>В чем кипит вода? Вода кипит в чайниках В чем , где стучат ложки? ---в чашках. Где шумит вода? –в кранах. Наш дом живой, он рассказывает о себе звуками</a:t>
            </a:r>
            <a:endParaRPr lang="ru-RU" sz="2000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23185"/>
            <a:ext cx="1442437" cy="167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1464449" cy="169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71678"/>
            <a:ext cx="1991078" cy="141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786058"/>
            <a:ext cx="1991078" cy="141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Documents and Settings\Администратор\Рабочий стол\7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286256"/>
            <a:ext cx="1702071" cy="141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7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714884"/>
            <a:ext cx="1702071" cy="141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Рабочий стол\s12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357694"/>
            <a:ext cx="2373314" cy="18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378619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000636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 кем я живу: с мамой (имя), с папой(имя), с братом (имя) , с  сестрой (имя) ,с бабушкой, с дедушкой ,с котом (кличка)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314109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2463647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AutoShape 7" descr="https://angliya.com/wp-content/uploads/2017/07/42254407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://s1.fotokto.ru/concurs/photo/full/3/39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14818"/>
            <a:ext cx="2509037" cy="1672691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2750319" cy="183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571744"/>
            <a:ext cx="2609862" cy="17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929198"/>
            <a:ext cx="22402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Кого люблю, тому дарю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(маме подарю цветок, конфеты, папе –компьютер, бабушке -книгу, дедушке- удочку, сестре- глобус, брату -</a:t>
            </a:r>
            <a:r>
              <a:rPr lang="ru-RU" sz="2000" dirty="0" err="1" smtClean="0"/>
              <a:t>мячкоту</a:t>
            </a:r>
            <a:r>
              <a:rPr lang="ru-RU" sz="2000" dirty="0" smtClean="0"/>
              <a:t> мышку-игрушку)</a:t>
            </a:r>
            <a:endParaRPr lang="ru-RU" sz="2000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357298"/>
            <a:ext cx="2125659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72008"/>
            <a:ext cx="1752621" cy="166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819798" y="3895847"/>
            <a:ext cx="1704788" cy="248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9" name="AutoShape 9" descr="https://trendybags.ru/wa-data/public/shop/products/87/17/1787/images/5256/5256.7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https://trendybags.ru/wa-data/public/shop/products/87/17/1787/images/5256/5256.7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928670"/>
            <a:ext cx="2071702" cy="258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714488"/>
            <a:ext cx="2717379" cy="23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 descr="http://my-book-shop.ru/image/product/4/17372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929066"/>
            <a:ext cx="2182228" cy="1357346"/>
          </a:xfrm>
          <a:prstGeom prst="rect">
            <a:avLst/>
          </a:prstGeom>
          <a:noFill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929198"/>
            <a:ext cx="142873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Приглашаю вас к столу, будем пить чай с ( чем?)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893348"/>
            <a:ext cx="1926423" cy="120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857232"/>
            <a:ext cx="217171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643182"/>
            <a:ext cx="235203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857232"/>
            <a:ext cx="1945564" cy="12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785794"/>
            <a:ext cx="43577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Чай-чай-чай, гостей привечай, </a:t>
            </a:r>
          </a:p>
          <a:p>
            <a:r>
              <a:rPr lang="ru-RU" sz="2000" b="1" dirty="0" smtClean="0"/>
              <a:t>Чай с лимоном, с сухарем</a:t>
            </a:r>
            <a:br>
              <a:rPr lang="ru-RU" sz="2000" b="1" dirty="0" smtClean="0"/>
            </a:br>
            <a:r>
              <a:rPr lang="ru-RU" sz="2000" b="1" dirty="0" smtClean="0"/>
              <a:t>В полдень вкусный чай попьем.</a:t>
            </a:r>
            <a:br>
              <a:rPr lang="ru-RU" sz="2000" b="1" dirty="0" smtClean="0"/>
            </a:br>
            <a:r>
              <a:rPr lang="ru-RU" sz="2000" b="1" dirty="0" smtClean="0"/>
              <a:t>И с вареньем из малины</a:t>
            </a:r>
          </a:p>
          <a:p>
            <a:r>
              <a:rPr lang="ru-RU" sz="2000" b="1" dirty="0" smtClean="0"/>
              <a:t>Жарким днем гостям нальем</a:t>
            </a:r>
            <a:br>
              <a:rPr lang="ru-RU" sz="2000" b="1" dirty="0" smtClean="0"/>
            </a:br>
            <a:r>
              <a:rPr lang="ru-RU" sz="2000" b="1" dirty="0" smtClean="0"/>
              <a:t>Чай с черникой, земляникой,</a:t>
            </a:r>
            <a:br>
              <a:rPr lang="ru-RU" sz="2000" b="1" dirty="0" smtClean="0"/>
            </a:br>
            <a:r>
              <a:rPr lang="ru-RU" sz="2000" b="1" dirty="0" smtClean="0"/>
              <a:t>Со смородиной, брусникой,</a:t>
            </a:r>
            <a:br>
              <a:rPr lang="ru-RU" sz="2000" b="1" dirty="0" smtClean="0"/>
            </a:br>
            <a:r>
              <a:rPr lang="ru-RU" sz="2000" b="1" dirty="0" smtClean="0"/>
              <a:t>С шоколадом, мармеладом,</a:t>
            </a:r>
            <a:br>
              <a:rPr lang="ru-RU" sz="2000" b="1" dirty="0" smtClean="0"/>
            </a:br>
            <a:r>
              <a:rPr lang="ru-RU" sz="2000" b="1" dirty="0" smtClean="0"/>
              <a:t>С пирогом, тортом и сыром</a:t>
            </a:r>
            <a:br>
              <a:rPr lang="ru-RU" sz="2000" b="1" dirty="0" smtClean="0"/>
            </a:br>
            <a:r>
              <a:rPr lang="ru-RU" sz="2000" b="1" dirty="0" smtClean="0"/>
              <a:t>Чай отведаем всем миром!</a:t>
            </a:r>
            <a:br>
              <a:rPr lang="ru-RU" sz="2000" b="1" dirty="0" smtClean="0"/>
            </a:br>
            <a:r>
              <a:rPr lang="ru-RU" sz="2000" b="1" dirty="0" smtClean="0"/>
              <a:t>Как чаевничать – учись!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Золотистый он, душистый,</a:t>
            </a:r>
            <a:br>
              <a:rPr lang="ru-RU" sz="2000" b="1" dirty="0" smtClean="0"/>
            </a:br>
            <a:r>
              <a:rPr lang="ru-RU" sz="2000" b="1" dirty="0" smtClean="0"/>
              <a:t>Черный, байховый и чистый,</a:t>
            </a:r>
            <a:br>
              <a:rPr lang="ru-RU" sz="2000" b="1" dirty="0" smtClean="0"/>
            </a:br>
            <a:r>
              <a:rPr lang="ru-RU" sz="2000" b="1" dirty="0" smtClean="0"/>
              <a:t>Витаминный и фруктовый,</a:t>
            </a:r>
            <a:br>
              <a:rPr lang="ru-RU" sz="2000" b="1" dirty="0" smtClean="0"/>
            </a:br>
            <a:r>
              <a:rPr lang="ru-RU" sz="2000" b="1" dirty="0" smtClean="0"/>
              <a:t>Травяной и необычный –</a:t>
            </a:r>
            <a:br>
              <a:rPr lang="ru-RU" sz="2000" b="1" dirty="0" smtClean="0"/>
            </a:br>
            <a:r>
              <a:rPr lang="ru-RU" sz="2000" b="1" dirty="0" smtClean="0"/>
              <a:t>Чаю предлагают лично.</a:t>
            </a:r>
            <a:br>
              <a:rPr lang="ru-RU" sz="2000" b="1" dirty="0" smtClean="0"/>
            </a:br>
            <a:r>
              <a:rPr lang="ru-RU" sz="2000" b="1" dirty="0" smtClean="0"/>
              <a:t>Приглашение на чай</a:t>
            </a:r>
            <a:br>
              <a:rPr lang="ru-RU" sz="2000" b="1" dirty="0" smtClean="0"/>
            </a:br>
            <a:r>
              <a:rPr lang="ru-RU" sz="2000" b="1" dirty="0" smtClean="0"/>
              <a:t>Ты как праздник отмечай! </a:t>
            </a:r>
            <a:endParaRPr lang="ru-RU" sz="20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7651" y="4643446"/>
            <a:ext cx="1920209" cy="14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500702"/>
            <a:ext cx="1563644" cy="97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2143116"/>
            <a:ext cx="1759282" cy="169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словообразование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498317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Чай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чай</a:t>
            </a:r>
            <a:r>
              <a:rPr lang="ru-RU" dirty="0" smtClean="0"/>
              <a:t>ница </a:t>
            </a:r>
            <a:r>
              <a:rPr lang="ru-RU" dirty="0" smtClean="0">
                <a:solidFill>
                  <a:srgbClr val="FF0000"/>
                </a:solidFill>
              </a:rPr>
              <a:t>чай</a:t>
            </a:r>
            <a:r>
              <a:rPr lang="ru-RU" dirty="0" smtClean="0"/>
              <a:t>ная </a:t>
            </a:r>
            <a:r>
              <a:rPr lang="ru-RU" dirty="0" smtClean="0">
                <a:solidFill>
                  <a:srgbClr val="FF0000"/>
                </a:solidFill>
              </a:rPr>
              <a:t>чаи</a:t>
            </a:r>
            <a:r>
              <a:rPr lang="ru-RU" dirty="0" smtClean="0"/>
              <a:t>нка </a:t>
            </a:r>
            <a:r>
              <a:rPr lang="ru-RU" dirty="0" smtClean="0">
                <a:solidFill>
                  <a:srgbClr val="FF0000"/>
                </a:solidFill>
              </a:rPr>
              <a:t>чай</a:t>
            </a:r>
            <a:r>
              <a:rPr lang="ru-RU" dirty="0" smtClean="0"/>
              <a:t>ный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500570"/>
            <a:ext cx="2500330" cy="203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29132"/>
            <a:ext cx="214311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071678"/>
            <a:ext cx="2428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071678"/>
            <a:ext cx="2571768" cy="208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202</Words>
  <Application>Microsoft Office PowerPoint</Application>
  <PresentationFormat>Экран (4:3)</PresentationFormat>
  <Paragraphs>52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Использование икт как средство развития лексико-грамматических категорий   </vt:lpstr>
      <vt:lpstr>Звуки дома: 1развитие фонематического  восприятия 2 развитие  словаря :дверь железная, шумная,  громкая, дверь деревянная , скрипучая, дверь новая, бесшумная </vt:lpstr>
      <vt:lpstr>Чьи шаги:  1развитие фонематического  восприятия   2развитие  словаря  и Л-Г.К :шаги мамы, мамины, бабушкины; родит.падеж:з вуки чего? туфель, ботинок, ботиночек, тапочек (топ- топ, шлеп-шлеп, тук-тук, шарк-шарк, чок-чок) 3Чьи шаги раздаются в твоем доме?</vt:lpstr>
      <vt:lpstr>Когда семья возвращается, мой дом оживает.  1развитие фонематического  восприятия «Узнай по звуку» Я слышу звук машинки  – машинка стирает мои брюки, мою майку,  мое полотенце. Я слышу звук телевизора , ----бульканье чайника, -----шум воды, стук ложки в чашке </vt:lpstr>
      <vt:lpstr>Продолжи предложение : белье стирается в  чем? белье стирается в машинках В чем кипит вода? Вода кипит в чайниках В чем , где стучат ложки? ---в чашках. Где шумит вода? –в кранах. Наш дом живой, он рассказывает о себе звуками</vt:lpstr>
      <vt:lpstr>С кем я живу: с мамой (имя), с папой(имя), с братом (имя) , с  сестрой (имя) ,с бабушкой, с дедушкой ,с котом (кличка)</vt:lpstr>
      <vt:lpstr>Кого люблю, тому дарю  (маме подарю цветок, конфеты, папе –компьютер, бабушке -книгу, дедушке- удочку, сестре- глобус, брату -мячкоту мышку-игрушку)</vt:lpstr>
      <vt:lpstr>Приглашаю вас к столу, будем пить чай с ( чем?)</vt:lpstr>
      <vt:lpstr>словообразование</vt:lpstr>
      <vt:lpstr>Сахар сахарок сахарный посахарить сахарница </vt:lpstr>
      <vt:lpstr>Я попил чай и моё  настроение...пора поиграть! (эмоциональный словарь: отличное, задорное, задумчивое, грустное .)</vt:lpstr>
      <vt:lpstr>Развитие слоговой структуры (по часовой стрелке ведем  взглядом по линии фигур, делим слова на слоги, есть способ деления на слоги по движения)</vt:lpstr>
      <vt:lpstr>Примерочная(надевать что-то, одеть кого-то; мама наденет юбку  и …….., оденем платье кошке и ……)</vt:lpstr>
      <vt:lpstr>По образцу:  Котенок под деревом. Котенок над деревом.  Как так получилось?  Дерево под котенком. Дерево над котенком . Так возможно? Да, когда…</vt:lpstr>
      <vt:lpstr>Где собака?</vt:lpstr>
      <vt:lpstr>Прятки: 1,2,3,4,5, я иду искать!</vt:lpstr>
      <vt:lpstr>До свидания!   Пока!     До встречи!  С каждым по-разному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как средство развития лексико-грамматических категорий   </dc:title>
  <dc:creator>SandyBridge</dc:creator>
  <cp:lastModifiedBy>SandyBridge</cp:lastModifiedBy>
  <cp:revision>164</cp:revision>
  <dcterms:created xsi:type="dcterms:W3CDTF">2018-11-01T18:28:19Z</dcterms:created>
  <dcterms:modified xsi:type="dcterms:W3CDTF">2018-11-29T20:36:11Z</dcterms:modified>
</cp:coreProperties>
</file>