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79" r:id="rId3"/>
    <p:sldId id="277" r:id="rId4"/>
    <p:sldId id="257" r:id="rId5"/>
    <p:sldId id="259" r:id="rId6"/>
    <p:sldId id="289" r:id="rId7"/>
    <p:sldId id="262" r:id="rId8"/>
    <p:sldId id="263" r:id="rId9"/>
    <p:sldId id="269" r:id="rId10"/>
    <p:sldId id="270" r:id="rId11"/>
    <p:sldId id="264" r:id="rId12"/>
    <p:sldId id="266" r:id="rId13"/>
    <p:sldId id="282" r:id="rId14"/>
    <p:sldId id="267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382A4-C33F-4EA1-AF72-BEB77E715DDB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7ACDE-0DBF-49C4-9364-F5B3040128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84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hyperlink" Target="&#1052;&#1072;&#1096;&#1080;&#1085;&#1082;&#1080;%20&#1084;&#1091;&#1083;&#1100;&#1090;&#1092;&#1080;&#1083;&#1100;&#1084;%20-%20&#1058;&#1072;&#1085;&#1082;%20-%20&#1042;&#1086;&#1077;&#1085;&#1085;&#1072;&#1103;%20&#1090;&#1077;&#1093;&#1085;&#1080;&#1082;&#1072;%20-%20&#1056;&#1072;&#1079;&#1074;&#1080;&#1074;&#1072;&#1102;&#1097;&#1080;&#1081;%20&#1084;&#1091;&#1083;&#1100;&#1090;&#1080;&#1082;%20(2).mp4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хрень для сада\!!!!!!для баллов\выступление\79716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9163339" cy="6845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/>
                <a:ea typeface="Calibri"/>
              </a:rPr>
              <a:t>«По следам великого мужества»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06896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Скрипко О.В.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МДОУ ЦРР № 20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г.Узловая</a:t>
            </a:r>
          </a:p>
        </p:txBody>
      </p:sp>
    </p:spTree>
    <p:extLst>
      <p:ext uri="{BB962C8B-B14F-4D97-AF65-F5344CB8AC3E}">
        <p14:creationId xmlns="" xmlns:p14="http://schemas.microsoft.com/office/powerpoint/2010/main" val="2546385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хрень для сада\!!!!!!для баллов\выступление\sony_brx_a320_hdd_hd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Сухопутные войска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/>
                <a:ea typeface="Calibri"/>
              </a:rPr>
              <a:t>Ракетчики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2204864"/>
            <a:ext cx="3538736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/>
                <a:ea typeface="Calibri"/>
              </a:rPr>
              <a:t>Минёры </a:t>
            </a:r>
            <a:endParaRPr lang="ru-RU" sz="2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92896"/>
            <a:ext cx="4672291" cy="292018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883" y="3645024"/>
            <a:ext cx="4041775" cy="2810296"/>
          </a:xfrm>
        </p:spPr>
      </p:pic>
    </p:spTree>
    <p:extLst>
      <p:ext uri="{BB962C8B-B14F-4D97-AF65-F5344CB8AC3E}">
        <p14:creationId xmlns="" xmlns:p14="http://schemas.microsoft.com/office/powerpoint/2010/main" val="3292718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хрень для сада\!!!!!!для баллов\выступление\sony_brx_a320_hdd_hd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Танк 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12776"/>
            <a:ext cx="4962428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305" y="3284984"/>
            <a:ext cx="5137319" cy="3318246"/>
          </a:xfrm>
        </p:spPr>
      </p:pic>
      <p:pic>
        <p:nvPicPr>
          <p:cNvPr id="4098" name="Picture 2" descr="C:\хрень для сада\!!!!!!для баллов\выступление\yik47BAeT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764704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4754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хрень для сада\!!!!!!для баллов\выступление\sony_brx_a320_hdd_hd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Военно – воздушные войска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26741"/>
            <a:ext cx="4506776" cy="30045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3284984"/>
            <a:ext cx="4149223" cy="3063293"/>
          </a:xfrm>
        </p:spPr>
      </p:pic>
    </p:spTree>
    <p:extLst>
      <p:ext uri="{BB962C8B-B14F-4D97-AF65-F5344CB8AC3E}">
        <p14:creationId xmlns="" xmlns:p14="http://schemas.microsoft.com/office/powerpoint/2010/main" val="904754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Соловей-разбойник и пограничные войска</a:t>
            </a:r>
            <a:endParaRPr lang="ru-RU" dirty="0"/>
          </a:p>
        </p:txBody>
      </p:sp>
      <p:pic>
        <p:nvPicPr>
          <p:cNvPr id="4098" name="Picture 2" descr="C:\Users\User\Desktop\37088917_7378e69c737ccfabc58611bb1ca79b84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972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хрень для сада\!!!!!!для баллов\выступление\sony_brx_a320_hdd_hd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Пограничники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700808"/>
            <a:ext cx="5076565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132856"/>
            <a:ext cx="3526827" cy="4525963"/>
          </a:xfrm>
        </p:spPr>
      </p:pic>
    </p:spTree>
    <p:extLst>
      <p:ext uri="{BB962C8B-B14F-4D97-AF65-F5344CB8AC3E}">
        <p14:creationId xmlns="" xmlns:p14="http://schemas.microsoft.com/office/powerpoint/2010/main" val="904754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Баба Яга и Российские войска</a:t>
            </a:r>
            <a:endParaRPr lang="ru-RU" dirty="0"/>
          </a:p>
        </p:txBody>
      </p:sp>
      <p:pic>
        <p:nvPicPr>
          <p:cNvPr id="5122" name="Picture 2" descr="C:\Users\User\Desktop\154729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779912" cy="5472608"/>
          </a:xfrm>
          <a:prstGeom prst="rect">
            <a:avLst/>
          </a:prstGeom>
          <a:noFill/>
        </p:spPr>
      </p:pic>
      <p:pic>
        <p:nvPicPr>
          <p:cNvPr id="5123" name="Picture 3" descr="C:\Users\User\Desktop\190981_big_ba0483ad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4680520" cy="4464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Кощей бессмертный и здоровье богатырское</a:t>
            </a:r>
            <a:endParaRPr lang="ru-RU" dirty="0"/>
          </a:p>
        </p:txBody>
      </p:sp>
      <p:pic>
        <p:nvPicPr>
          <p:cNvPr id="6146" name="Picture 2" descr="C:\Users\User\Desktop\1464743793_koshey_the_mighty_by_deusuum-d4jki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4176464" cy="4896544"/>
          </a:xfrm>
          <a:prstGeom prst="rect">
            <a:avLst/>
          </a:prstGeom>
          <a:noFill/>
        </p:spPr>
      </p:pic>
      <p:pic>
        <p:nvPicPr>
          <p:cNvPr id="6147" name="Picture 3" descr="C:\Users\User\Desktop\skazka_3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3923928" cy="51125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Василиса Премудрая и разведчики</a:t>
            </a:r>
            <a:endParaRPr lang="ru-RU" dirty="0"/>
          </a:p>
        </p:txBody>
      </p:sp>
      <p:pic>
        <p:nvPicPr>
          <p:cNvPr id="7170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458966" cy="5328592"/>
          </a:xfrm>
          <a:prstGeom prst="rect">
            <a:avLst/>
          </a:prstGeom>
          <a:noFill/>
        </p:spPr>
      </p:pic>
      <p:pic>
        <p:nvPicPr>
          <p:cNvPr id="7171" name="Picture 3" descr="C:\Users\User\Desktop\MB2qCeLWuAUAAd7GVamVhYH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104456" cy="49685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amo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344816" cy="46085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308243f1b379e89fb69db908c5e5c4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6885806" cy="60486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4206_html_1491c0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16" y="-99392"/>
            <a:ext cx="8856984" cy="6165304"/>
          </a:xfrm>
          <a:prstGeom prst="rect">
            <a:avLst/>
          </a:prstGeom>
          <a:noFill/>
        </p:spPr>
      </p:pic>
      <p:pic>
        <p:nvPicPr>
          <p:cNvPr id="2051" name="Picture 3" descr="C:\Users\User\Desktop\573ecf61d12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348880"/>
            <a:ext cx="2749550" cy="3816424"/>
          </a:xfrm>
          <a:prstGeom prst="rect">
            <a:avLst/>
          </a:prstGeom>
          <a:noFill/>
        </p:spPr>
      </p:pic>
      <p:pic>
        <p:nvPicPr>
          <p:cNvPr id="2052" name="Picture 4" descr="C:\Users\User\Desktop\cover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1" y="2348880"/>
            <a:ext cx="2736304" cy="38164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nvp1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6769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04856" cy="59295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хрень для сада\!!!!!!для баллов\выступление\sony_brx_a320_hdd_hd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Змей Горыныч и защитники Отечества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742cb8bfab69c7e074de8789a4f3f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68438"/>
            <a:ext cx="8064896" cy="455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5678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хрень для сада\!!!!!!для баллов\выступление\sony_brx_a320_hdd_hd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Российская Федерация</a:t>
            </a:r>
            <a:endParaRPr lang="ru-RU" b="1" dirty="0"/>
          </a:p>
        </p:txBody>
      </p:sp>
      <p:pic>
        <p:nvPicPr>
          <p:cNvPr id="3074" name="Picture 2" descr="C:\хрень для сада\!!!!!!для баллов\выступление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1321765"/>
            <a:ext cx="7056784" cy="4214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5733256"/>
            <a:ext cx="6696743" cy="9417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- Нет земли краше, чем Родина наша!</a:t>
            </a:r>
            <a:endParaRPr lang="ru-RU" b="1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- Одна у человека мать - одна Родина!</a:t>
            </a:r>
            <a:endParaRPr lang="ru-RU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259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908720"/>
            <a:ext cx="7416824" cy="504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хрень для сада\!!!!!!для баллов\выступление\sony_brx_a320_hdd_hd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Боевой корабль России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412776"/>
            <a:ext cx="5184577" cy="32403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379" y="3886419"/>
            <a:ext cx="5326621" cy="2969590"/>
          </a:xfrm>
        </p:spPr>
      </p:pic>
    </p:spTree>
    <p:extLst>
      <p:ext uri="{BB962C8B-B14F-4D97-AF65-F5344CB8AC3E}">
        <p14:creationId xmlns="" xmlns:p14="http://schemas.microsoft.com/office/powerpoint/2010/main" val="904754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хрень для сада\!!!!!!для баллов\выступление\sony_brx_a320_hdd_hd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Подводная лодка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76872"/>
            <a:ext cx="4676452" cy="311763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39" y="1628800"/>
            <a:ext cx="4050449" cy="4752528"/>
          </a:xfrm>
        </p:spPr>
      </p:pic>
    </p:spTree>
    <p:extLst>
      <p:ext uri="{BB962C8B-B14F-4D97-AF65-F5344CB8AC3E}">
        <p14:creationId xmlns="" xmlns:p14="http://schemas.microsoft.com/office/powerpoint/2010/main" val="904754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хрень для сада\!!!!!!для баллов\выступление\sony_brx_a320_hdd_hd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Сухопутные войска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/>
                <a:ea typeface="Calibri"/>
              </a:rPr>
              <a:t>Пехотинцы 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564904"/>
            <a:ext cx="4040188" cy="27574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234888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/>
                <a:ea typeface="Calibri"/>
              </a:rPr>
              <a:t>Артиллеристы </a:t>
            </a:r>
            <a:endParaRPr lang="ru-RU" sz="2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284984"/>
            <a:ext cx="4041775" cy="2946453"/>
          </a:xfrm>
        </p:spPr>
      </p:pic>
    </p:spTree>
    <p:extLst>
      <p:ext uri="{BB962C8B-B14F-4D97-AF65-F5344CB8AC3E}">
        <p14:creationId xmlns="" xmlns:p14="http://schemas.microsoft.com/office/powerpoint/2010/main" val="3940181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76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«По следам великого мужества» </vt:lpstr>
      <vt:lpstr>Слайд 2</vt:lpstr>
      <vt:lpstr>Слайд 3</vt:lpstr>
      <vt:lpstr>Змей Горыныч и защитники Отечества</vt:lpstr>
      <vt:lpstr>Российская Федерация</vt:lpstr>
      <vt:lpstr>Слайд 6</vt:lpstr>
      <vt:lpstr>Боевой корабль России</vt:lpstr>
      <vt:lpstr>Подводная лодка</vt:lpstr>
      <vt:lpstr>Сухопутные войска</vt:lpstr>
      <vt:lpstr>Сухопутные войска</vt:lpstr>
      <vt:lpstr>Танк </vt:lpstr>
      <vt:lpstr>Военно – воздушные войска</vt:lpstr>
      <vt:lpstr>Соловей-разбойник и пограничные войска</vt:lpstr>
      <vt:lpstr>Пограничники</vt:lpstr>
      <vt:lpstr>Баба Яга и Российские войска</vt:lpstr>
      <vt:lpstr>Кощей бессмертный и здоровье богатырское</vt:lpstr>
      <vt:lpstr>Василиса Премудрая и разведчики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«Защитники Родины»</dc:title>
  <dc:creator>Оля</dc:creator>
  <cp:lastModifiedBy>1</cp:lastModifiedBy>
  <cp:revision>33</cp:revision>
  <cp:lastPrinted>2016-06-02T19:44:05Z</cp:lastPrinted>
  <dcterms:created xsi:type="dcterms:W3CDTF">2016-02-14T17:41:03Z</dcterms:created>
  <dcterms:modified xsi:type="dcterms:W3CDTF">2018-02-11T14:57:34Z</dcterms:modified>
</cp:coreProperties>
</file>